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8" r:id="rId3"/>
    <p:sldId id="292" r:id="rId4"/>
    <p:sldId id="291" r:id="rId5"/>
    <p:sldId id="260" r:id="rId6"/>
    <p:sldId id="262" r:id="rId7"/>
    <p:sldId id="264" r:id="rId8"/>
    <p:sldId id="267" r:id="rId9"/>
    <p:sldId id="289" r:id="rId10"/>
    <p:sldId id="287" r:id="rId11"/>
    <p:sldId id="288" r:id="rId12"/>
    <p:sldId id="274" r:id="rId13"/>
    <p:sldId id="276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3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3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1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7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4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1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2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Хворостянский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филиал государственного бюджетного образовательного  учреждения средней общеобразовательной школы пос. Прогресс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м.р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.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Хворостянский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Самарской области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Областной конкурс методических разработок педагогов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«Открытые уроки»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r>
              <a:rPr lang="ru-RU" sz="2000" b="1" dirty="0" smtClean="0">
                <a:ea typeface="Calibri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Педагог дополнительного образования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Лапшина Татьяна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Владимировна                                    </a:t>
            </a:r>
          </a:p>
          <a:p>
            <a:pPr marL="0" indent="0" algn="r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Хворостянка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2022</a:t>
            </a: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18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Древние инструменты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Расчёска из слоновой кости         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 золота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Изображение мифических животных</a:t>
            </a:r>
            <a:endParaRPr lang="ru-RU" dirty="0"/>
          </a:p>
        </p:txBody>
      </p:sp>
      <p:pic>
        <p:nvPicPr>
          <p:cNvPr id="5" name="Объект 9" descr="https://www.archaeology.wiki/wp-content/uploads/2013/01/Cycladic_prigipisses_xteni_E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394519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44" y="1772817"/>
            <a:ext cx="231190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7" y="4869160"/>
            <a:ext cx="391751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17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452" y="404664"/>
            <a:ext cx="4038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Из серебра и натуральной щетины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Из дерева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2020" y="404664"/>
            <a:ext cx="4038600" cy="5177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Из иголок ежей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7848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1824"/>
            <a:ext cx="33123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00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417646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ИГРА\09e423cf0ec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6" y="584684"/>
            <a:ext cx="305983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Админ\Desktop\ИГРА\1647600763_88-vsegda-pomnim-com-p-natsionalnii-park-kurshskaya-kosa-foto-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56" y="2996952"/>
            <a:ext cx="2965728" cy="312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42392"/>
            <a:ext cx="292698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dn.fishki.net/upload/post/2017/05/02/2281032/tn/7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Схема плетения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Коса из трёх прядей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800559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7"/>
            <a:ext cx="8856984" cy="288031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107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Академия</a:t>
            </a:r>
            <a:br>
              <a:rPr lang="ru-RU" sz="107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ru-RU" sz="107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юных</a:t>
            </a:r>
            <a:br>
              <a:rPr lang="ru-RU" sz="107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ru-RU" sz="107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парикмахеров»</a:t>
            </a:r>
            <a:endParaRPr lang="ru-RU" sz="107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28803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Игровая программа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Академия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 юных парикмахеров»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    </a:t>
            </a:r>
            <a:r>
              <a:rPr lang="ru-RU" sz="3600" b="1" dirty="0" smtClean="0"/>
              <a:t>1  -  БАЛЛ</a:t>
            </a:r>
            <a:endParaRPr lang="ru-RU" sz="3600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3600" b="1" dirty="0" smtClean="0"/>
              <a:t>      2  </a:t>
            </a:r>
            <a:r>
              <a:rPr lang="ru-RU" sz="3600" b="1" smtClean="0"/>
              <a:t>-  БАЛЛА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5" name="Рисунок 4" descr="https://i.pinimg.com/736x/23/8c/24/238c24aba334913fb47a2d5621f048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73630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45638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3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+mn-lt"/>
              </a:rPr>
              <a:t>Цирю́льник</a:t>
            </a:r>
            <a:r>
              <a:rPr lang="ru-RU" dirty="0">
                <a:solidFill>
                  <a:srgbClr val="202122"/>
                </a:solidFill>
                <a:latin typeface="+mn-lt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+mn-lt"/>
              </a:rPr>
              <a:t>- исторически </a:t>
            </a:r>
            <a:r>
              <a:rPr lang="ru-RU" dirty="0">
                <a:solidFill>
                  <a:srgbClr val="202122"/>
                </a:solidFill>
                <a:latin typeface="+mn-lt"/>
              </a:rPr>
              <a:t>парикмахер и банщик, владеющий элементарными приёмами хирургии.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4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Технология выполнения стрижки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12920" cy="533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12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60851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«Под Горшок»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ИГРА\горшок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616425" cy="461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Desktop\ИГРА\горшок4же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53" y="1556792"/>
            <a:ext cx="3619862" cy="452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Владимир Гарус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Самые известные парикмахеры-виртуозы и их шедевры. Часть 2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72808" cy="520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6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Прически времён императрицы Екатерины </a:t>
            </a:r>
          </a:p>
        </p:txBody>
      </p:sp>
      <p:pic>
        <p:nvPicPr>
          <p:cNvPr id="5" name="Объект 4" descr="https://moi-goda.ru/images/stories/FOTOREPS/2019/lan/prisheska-1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843807" cy="50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.pinimg.com/736x/ae/0c/6d/ae0c6d381d1083cda678d5f0aee46a5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31" y="1916832"/>
            <a:ext cx="3168352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 descr="https://i.pinimg.com/originals/23/a3/4f/23a34fdf1cdaf7d0ccb98fb4446a506e.jpg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r="393" b="8288"/>
          <a:stretch/>
        </p:blipFill>
        <p:spPr bwMode="auto">
          <a:xfrm>
            <a:off x="6156176" y="1628800"/>
            <a:ext cx="298782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2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Принадлежности парикмахера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4204"/>
            <a:ext cx="6696744" cy="6183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9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90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Хворостянский филиал государственного бюджетного образовательного  учреждения средней общеобразовательной школы пос. Прогресс м.р. Хворостянский Самарской области </vt:lpstr>
      <vt:lpstr>Игровая программа  «Академия  юных парикмахеров»</vt:lpstr>
      <vt:lpstr>Система оценивания</vt:lpstr>
      <vt:lpstr>Цирю́льник - исторически парикмахер и банщик, владеющий элементарными приёмами хирургии.</vt:lpstr>
      <vt:lpstr>Технология выполнения стрижки</vt:lpstr>
      <vt:lpstr>«Под Горшок»</vt:lpstr>
      <vt:lpstr>Владимир Гарус</vt:lpstr>
      <vt:lpstr>Прически времён императрицы Екатерины </vt:lpstr>
      <vt:lpstr>Принадлежности парикмахера</vt:lpstr>
      <vt:lpstr>Древние инструменты</vt:lpstr>
      <vt:lpstr>Презентация PowerPoint</vt:lpstr>
      <vt:lpstr>Презентация PowerPoint</vt:lpstr>
      <vt:lpstr>Презентация PowerPoint</vt:lpstr>
      <vt:lpstr>Схема плетения  Коса из трёх прядей</vt:lpstr>
      <vt:lpstr>  «Академия  юных парикмахеров»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 юных парикмахеров</dc:title>
  <dc:creator>Админ</dc:creator>
  <cp:lastModifiedBy>Meodist</cp:lastModifiedBy>
  <cp:revision>53</cp:revision>
  <dcterms:created xsi:type="dcterms:W3CDTF">2022-10-23T17:56:53Z</dcterms:created>
  <dcterms:modified xsi:type="dcterms:W3CDTF">2022-11-15T13:08:44Z</dcterms:modified>
</cp:coreProperties>
</file>