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6" d="100"/>
          <a:sy n="76" d="100"/>
        </p:scale>
        <p:origin x="-11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E0D5-FCE5-4C44-AD60-5741A89FC48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0c7ac853b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2143116"/>
            <a:ext cx="5584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Зимующие птицы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" y="214290"/>
            <a:ext cx="4429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Вороны зимой  собираются в группы и используют грачиные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гнёзда .Вороны всеядны.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Зимой они питаются  всякими отбросами, залетают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картинка группа ворон зимой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857620" y="4714884"/>
            <a:ext cx="2390775" cy="1914525"/>
          </a:xfrm>
          <a:prstGeom prst="rect">
            <a:avLst/>
          </a:prstGeom>
          <a:noFill/>
        </p:spPr>
      </p:pic>
      <p:sp>
        <p:nvSpPr>
          <p:cNvPr id="22532" name="AutoShape 4" descr="Картинки по запросу картинка группа ворон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картинка группа ворон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Картинки по запросу картинка группа ворон зимой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643438" y="2428868"/>
            <a:ext cx="3289081" cy="2024050"/>
          </a:xfrm>
          <a:prstGeom prst="rect">
            <a:avLst/>
          </a:prstGeom>
          <a:noFill/>
        </p:spPr>
      </p:pic>
      <p:pic>
        <p:nvPicPr>
          <p:cNvPr id="22538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42910" y="2214554"/>
            <a:ext cx="3643338" cy="2051286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картинка группа ворон зим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214950"/>
            <a:ext cx="2143108" cy="1344637"/>
          </a:xfrm>
          <a:prstGeom prst="rect">
            <a:avLst/>
          </a:prstGeom>
          <a:noFill/>
        </p:spPr>
      </p:pic>
      <p:pic>
        <p:nvPicPr>
          <p:cNvPr id="22542" name="Picture 14" descr="Картинки по запросу картинка группа ворон зимо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0"/>
            <a:ext cx="3929090" cy="2357430"/>
          </a:xfrm>
          <a:prstGeom prst="rect">
            <a:avLst/>
          </a:prstGeom>
          <a:noFill/>
        </p:spPr>
      </p:pic>
      <p:pic>
        <p:nvPicPr>
          <p:cNvPr id="22544" name="Picture 16" descr="Картинки по запросу картинка группа ворон зимой"/>
          <p:cNvPicPr>
            <a:picLocks noChangeAspect="1" noChangeArrowheads="1"/>
          </p:cNvPicPr>
          <p:nvPr/>
        </p:nvPicPr>
        <p:blipFill>
          <a:blip r:embed="rId8">
            <a:lum bright="-10000" contrast="10000"/>
          </a:blip>
          <a:srcRect/>
          <a:stretch>
            <a:fillRect/>
          </a:stretch>
        </p:blipFill>
        <p:spPr bwMode="auto">
          <a:xfrm>
            <a:off x="571472" y="4214818"/>
            <a:ext cx="3071834" cy="229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Зимой дятел – «кузнец». Он ест семена сосны и ели, которые достаёт из шишек. Он срывает шишку и летит с ней к своей столовой. Забивает шишку в щель и начинает стучать по ней сильным клювом, доставать семена.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3554" name="AutoShape 2" descr="Картинки по запросу картинка  как питается дятел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Картинки по запросу картинка  как питается дятел зим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3143272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314327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Картинки по запросу картинка  как питается дятел зимой"/>
          <p:cNvPicPr>
            <a:picLocks noChangeAspect="1" noChangeArrowheads="1"/>
          </p:cNvPicPr>
          <p:nvPr/>
        </p:nvPicPr>
        <p:blipFill>
          <a:blip r:embed="rId5"/>
          <a:srcRect l="16380" r="27585"/>
          <a:stretch>
            <a:fillRect/>
          </a:stretch>
        </p:blipFill>
        <p:spPr bwMode="auto">
          <a:xfrm>
            <a:off x="5000628" y="1071546"/>
            <a:ext cx="2500315" cy="266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Картинки по запросу картинка  следы на снегу дятл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143380"/>
            <a:ext cx="1762118" cy="2242144"/>
          </a:xfrm>
          <a:prstGeom prst="rect">
            <a:avLst/>
          </a:prstGeom>
          <a:noFill/>
        </p:spPr>
      </p:pic>
      <p:pic>
        <p:nvPicPr>
          <p:cNvPr id="23566" name="Picture 14" descr="Картинки по запросу картинка  как питается дятел"/>
          <p:cNvPicPr>
            <a:picLocks noChangeAspect="1" noChangeArrowheads="1"/>
          </p:cNvPicPr>
          <p:nvPr/>
        </p:nvPicPr>
        <p:blipFill>
          <a:blip r:embed="rId7"/>
          <a:srcRect r="28157"/>
          <a:stretch>
            <a:fillRect/>
          </a:stretch>
        </p:blipFill>
        <p:spPr bwMode="auto">
          <a:xfrm>
            <a:off x="1071538" y="1000108"/>
            <a:ext cx="285748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Сороку встретишь ближе к домам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Поедает мелких грызунов, насекомых, семена.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64389"/>
            <a:ext cx="3786214" cy="253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342902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AutoShape 6" descr="Картинки по запросу картинка сорока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Картинки по запросу картинка сорока зимо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3714750" y="4500570"/>
            <a:ext cx="5429250" cy="197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Картинки по запросу картинка сорока зимой"/>
          <p:cNvPicPr>
            <a:picLocks noChangeAspect="1" noChangeArrowheads="1"/>
          </p:cNvPicPr>
          <p:nvPr/>
        </p:nvPicPr>
        <p:blipFill>
          <a:blip r:embed="rId6"/>
          <a:srcRect b="10536"/>
          <a:stretch>
            <a:fillRect/>
          </a:stretch>
        </p:blipFill>
        <p:spPr bwMode="auto">
          <a:xfrm>
            <a:off x="285720" y="928670"/>
            <a:ext cx="40719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синицы – птицы лесные. Прилетают в холодное время года к людям потому,  что  голодно в лесу. Зимой они собираются стайками. Питаются семенами и ягодами, зёрнами, пищевыми отбросами, семенами подсолнуха,  очень любят несолёное сало.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85765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85765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14818"/>
            <a:ext cx="302895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3143272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Картинки по запросу картинка  следы на снегу синицы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t="43125"/>
          <a:stretch>
            <a:fillRect/>
          </a:stretch>
        </p:blipFill>
        <p:spPr bwMode="auto">
          <a:xfrm>
            <a:off x="3643306" y="4357694"/>
            <a:ext cx="1981200" cy="21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Снегири зимой собираются в стайки. Питаются семенами ясеня, сирени, клёна.  Любимый корм – ягоды рябины.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артинки по запросу картинка  снегири зимой  как питаются, следы на сне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3286148" cy="228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3262335" cy="244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2857520" cy="30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Картинки по запросу картинка  снегири зимой  как питаются, следы на снег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714752"/>
            <a:ext cx="3046251" cy="292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4" name="Picture 10" descr="Картинки по запросу картинк следы  снегиря на снегу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357554" y="3929066"/>
            <a:ext cx="2428892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Голуби- птицы  городские. Зимой собираются в стайки,  питаются семенами (пшеница, кукуруза, овёс, ячмень), пищевыми отбросами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картинки голуби зимой  как питают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483014" cy="233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Картинки по запросу картинки голуби зимой  как питаютс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364333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Картинки по запросу картинки голуби зимой  как питаютс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3571900" cy="24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7" descr="C:\Users\Елена\Pictures\вытынанки)\img_6651-compress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71942"/>
            <a:ext cx="342902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7" name="Picture 9" descr="Похожее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286124"/>
            <a:ext cx="142876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Воробьи селятся рядом с человеком, собираются группами. Воробьи очень умные птицы.. Зимой питаются  крошками и зерном, остатками еды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воробей зим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41018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Картинки по запросу воробей зимой"/>
          <p:cNvPicPr>
            <a:picLocks noChangeAspect="1" noChangeArrowheads="1"/>
          </p:cNvPicPr>
          <p:nvPr/>
        </p:nvPicPr>
        <p:blipFill>
          <a:blip r:embed="rId4"/>
          <a:srcRect l="12000" r="999" b="19999"/>
          <a:stretch>
            <a:fillRect/>
          </a:stretch>
        </p:blipFill>
        <p:spPr bwMode="auto">
          <a:xfrm>
            <a:off x="5572132" y="4214818"/>
            <a:ext cx="335758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411762" cy="233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214422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Картинки по запросу следы воробья зимой"/>
          <p:cNvPicPr>
            <a:picLocks noChangeAspect="1" noChangeArrowheads="1"/>
          </p:cNvPicPr>
          <p:nvPr/>
        </p:nvPicPr>
        <p:blipFill>
          <a:blip r:embed="rId7">
            <a:lum bright="-30000" contrast="30000"/>
          </a:blip>
          <a:srcRect/>
          <a:stretch>
            <a:fillRect/>
          </a:stretch>
        </p:blipFill>
        <p:spPr bwMode="auto">
          <a:xfrm>
            <a:off x="3428992" y="4248149"/>
            <a:ext cx="2238374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214290"/>
            <a:ext cx="4214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серой шубке перьевой,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морозы он герой,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его скорей,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там скачет?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928802"/>
            <a:ext cx="6929486" cy="461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00232" y="214290"/>
            <a:ext cx="52149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лиса среди зверей,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птица всех хитрей,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Прячется в морозных кронах,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её 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857364"/>
            <a:ext cx="6643734" cy="473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28926" y="214290"/>
            <a:ext cx="33575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я за день навещу,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Всё, что знаю,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растрещу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794875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0"/>
            <a:ext cx="5000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 на балкон: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 утра воркует тут.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птица – почтальон,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Пролетит любой маршрут.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3"/>
          <a:srcRect l="2941" t="5882" r="1961" b="4412"/>
          <a:stretch>
            <a:fillRect/>
          </a:stretch>
        </p:blipFill>
        <p:spPr>
          <a:xfrm>
            <a:off x="1000100" y="1714488"/>
            <a:ext cx="7500990" cy="47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43174" y="142852"/>
            <a:ext cx="40719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жуком и короедом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Держит он всегда победу.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деревьям тук да тук: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для леса верный друг?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21a5c45e6bf1302fc6082d53c304c1b0_i-15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857364"/>
            <a:ext cx="4286250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71802" y="0"/>
            <a:ext cx="3214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Грудка ярче, чем заря,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кого?..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снегиря.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k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85860"/>
            <a:ext cx="7286644" cy="500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488" y="0"/>
            <a:ext cx="32146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Спинкою зеленовата,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Животиком желтовата,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Черненькая шапочка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полоска шарфика.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Синица.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0_ba31b_16f0b0b1_X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6" y="1785926"/>
            <a:ext cx="6500858" cy="444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1828800" cy="158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000496" y="4572008"/>
            <a:ext cx="233362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786182" y="214290"/>
            <a:ext cx="2038350" cy="224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6" name="Picture 12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4967" t="2830" r="5628" b="3773"/>
          <a:stretch>
            <a:fillRect/>
          </a:stretch>
        </p:blipFill>
        <p:spPr bwMode="auto">
          <a:xfrm>
            <a:off x="6072198" y="571480"/>
            <a:ext cx="257176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786578" y="3429000"/>
            <a:ext cx="1905000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0" name="Picture 16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24955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2" name="Picture 18" descr="Картинки по запросу картинки зимующие птицы для детей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28596" y="4786322"/>
            <a:ext cx="2419350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71670" y="2285992"/>
            <a:ext cx="41761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Зимующие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321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Андрей</cp:lastModifiedBy>
  <cp:revision>45</cp:revision>
  <dcterms:created xsi:type="dcterms:W3CDTF">2016-12-05T07:14:31Z</dcterms:created>
  <dcterms:modified xsi:type="dcterms:W3CDTF">2017-11-29T07:16:55Z</dcterms:modified>
</cp:coreProperties>
</file>